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98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7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71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8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36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87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73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60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2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41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6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92948-5846-4D98-8260-277BE8613E1D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A1D7-3CBD-4BFA-95AC-F781441FE3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116632" y="107504"/>
            <a:ext cx="6624736" cy="894505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265209" y="251520"/>
            <a:ext cx="6264697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fi-FI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/>
              </a:rPr>
              <a:t></a:t>
            </a:r>
            <a:r>
              <a:rPr lang="fi-FI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KUTSU</a:t>
            </a:r>
            <a:r>
              <a:rPr lang="fi-FI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/>
              </a:rPr>
              <a:t></a:t>
            </a:r>
            <a:r>
              <a:rPr lang="fi-FI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274729" y="1403648"/>
            <a:ext cx="6264697" cy="74789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fi-FI" sz="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Toijalan Vauhti kutsuu kaikki yleisurheilukisoissa, -harjoituksissa, hölkissä, kioskissa ja muussa toiminnassa mukana olleet (vaikka vain yhdenkin kerran mukaan päässeet!) talkoolaiset perheineen </a:t>
            </a:r>
          </a:p>
          <a:p>
            <a:endParaRPr lang="fi-FI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</a:t>
            </a:r>
            <a:r>
              <a:rPr lang="fi-FI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Kiitos-illanviettoon</a:t>
            </a:r>
          </a:p>
          <a:p>
            <a:endParaRPr lang="fi-FI" sz="9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             Kumpulan leirikeskukseen Viialaan lauantaina 15.10. </a:t>
            </a: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klo 15:00 alkaen.</a:t>
            </a:r>
          </a:p>
          <a:p>
            <a:endParaRPr lang="fi-FI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Ohjelmassa 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ainakin, 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pitkiä 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matoja</a:t>
            </a:r>
            <a:r>
              <a:rPr lang="fi-FI" dirty="0">
                <a:ea typeface="Tahoma" panose="020B0604030504040204" pitchFamily="34" charset="0"/>
                <a:cs typeface="Tahoma" panose="020B0604030504040204" pitchFamily="34" charset="0"/>
              </a:rPr>
              <a:t>?!?, : lyhyitä puheita 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herkullista ruokaa, makoisaa </a:t>
            </a:r>
            <a:r>
              <a:rPr lang="fi-FI" dirty="0" err="1" smtClean="0">
                <a:ea typeface="Tahoma" panose="020B0604030504040204" pitchFamily="34" charset="0"/>
                <a:cs typeface="Tahoma" panose="020B0604030504040204" pitchFamily="34" charset="0"/>
              </a:rPr>
              <a:t>jälkkäriä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, pihan pelejä, grillimakkaraa ym. Ilta päättyy n. klo 21.</a:t>
            </a:r>
          </a:p>
          <a:p>
            <a:endParaRPr lang="fi-FI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Ilmoittautuminen tarjoilun vuoksi maanantaihin 10.10. mennessä: </a:t>
            </a:r>
            <a:r>
              <a:rPr lang="fi-FI" dirty="0" err="1" smtClean="0">
                <a:ea typeface="Tahoma" panose="020B0604030504040204" pitchFamily="34" charset="0"/>
                <a:cs typeface="Tahoma" panose="020B0604030504040204" pitchFamily="34" charset="0"/>
              </a:rPr>
              <a:t>kirsi(at)kirsilla.com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 tai 0500234722/Kirsi. Kerro ilmoittautuessasi aikuisten/ lasten määrä.</a:t>
            </a:r>
          </a:p>
          <a:p>
            <a:endParaRPr lang="fi-FI" sz="1100" b="1" spc="300" dirty="0" smtClean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  <a:p>
            <a:pPr lvl="0"/>
            <a:r>
              <a:rPr lang="fi-FI" sz="28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Tervetuloa koko perheen voimin</a:t>
            </a:r>
            <a:r>
              <a:rPr lang="fi-FI" sz="32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!</a:t>
            </a:r>
          </a:p>
          <a:p>
            <a:pPr lvl="0"/>
            <a:endParaRPr lang="fi-FI" sz="11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T: Heidi </a:t>
            </a:r>
            <a:r>
              <a:rPr lang="fi-FI" dirty="0" err="1" smtClean="0">
                <a:ea typeface="Tahoma" panose="020B0604030504040204" pitchFamily="34" charset="0"/>
                <a:cs typeface="Tahoma" panose="020B0604030504040204" pitchFamily="34" charset="0"/>
              </a:rPr>
              <a:t>Hiden-Knuutila</a:t>
            </a:r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, puheenjohtaja/ Toijalan Vauhti</a:t>
            </a:r>
          </a:p>
          <a:p>
            <a:r>
              <a:rPr lang="fi-FI" dirty="0" smtClean="0">
                <a:ea typeface="Tahoma" panose="020B0604030504040204" pitchFamily="34" charset="0"/>
                <a:cs typeface="Tahoma" panose="020B0604030504040204" pitchFamily="34" charset="0"/>
              </a:rPr>
              <a:t>&amp; Kirsi ja Tupu</a:t>
            </a:r>
          </a:p>
          <a:p>
            <a:endParaRPr lang="fi-FI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 smtClean="0"/>
              <a:t>Ajo-ohje (Kumpulantie 19, Toijalasta n. 13 km):  </a:t>
            </a:r>
          </a:p>
          <a:p>
            <a:r>
              <a:rPr lang="fi-FI" sz="1600" dirty="0" smtClean="0"/>
              <a:t>Aja Hämeentietä Viialaan, jatka 9-tien yli Koskenkyläntie, käänny oikealle </a:t>
            </a:r>
            <a:r>
              <a:rPr lang="fi-FI" sz="1600" dirty="0" err="1" smtClean="0"/>
              <a:t>Pikkutanhuantie</a:t>
            </a:r>
            <a:r>
              <a:rPr lang="fi-FI" sz="1600" dirty="0" smtClean="0"/>
              <a:t>, käänny vasemmalle  Kumpulantie.</a:t>
            </a:r>
          </a:p>
        </p:txBody>
      </p:sp>
    </p:spTree>
    <p:extLst>
      <p:ext uri="{BB962C8B-B14F-4D97-AF65-F5344CB8AC3E}">
        <p14:creationId xmlns:p14="http://schemas.microsoft.com/office/powerpoint/2010/main" val="312519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137</Words>
  <Application>Microsoft Office PowerPoint</Application>
  <PresentationFormat>Näytössä katseltava diaesitys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Huilla</dc:creator>
  <cp:lastModifiedBy>Kirsi Huilla</cp:lastModifiedBy>
  <cp:revision>25</cp:revision>
  <cp:lastPrinted>2016-10-03T18:26:05Z</cp:lastPrinted>
  <dcterms:created xsi:type="dcterms:W3CDTF">2016-10-03T15:52:41Z</dcterms:created>
  <dcterms:modified xsi:type="dcterms:W3CDTF">2016-10-03T18:29:12Z</dcterms:modified>
</cp:coreProperties>
</file>