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C9B45-E17D-7470-6FDE-91E4BFCBF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B69BED-95C0-4444-0BA7-7304DD221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3B7C7D-7238-D60A-FF1E-DC6879E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91259D-FF97-8213-282F-5CD5594D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92C466-4101-D510-9812-B22687F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5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17A9CB-90E8-D7BD-EC35-B0693923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BEC7D0-46A1-7204-CEE4-842BDB677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DFD889-1AE4-3263-4A50-F60BD2A3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70FFDE-55A4-0AB3-1132-9D11A1EE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0F412-4C65-C975-0B6B-EB5BA764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8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874C37F-81DE-B0FA-9478-09626FF50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A54530-52A7-DF29-863E-4212C9438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66CBFF-F4D6-6D3D-E55E-6A3AABA9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D7735F-CC5C-3330-1554-8F0322F8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753529-8BBB-70E4-6769-5E614153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55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741D-089A-EB1E-63DA-B848EE55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2EA05-D6F0-503F-4054-AECB8D321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AB2034-1757-2031-0825-63294D73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7064D9-AD14-D0C8-1C74-84BF8CC3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B59CE1-0F5B-CD0C-264C-6A8A003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14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DA4AF-581A-F11D-58B1-47D4E38D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914138-E412-B39F-62D0-57538AC97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5C8C71-71E3-936D-E44E-BF493992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CBC5AE-A516-A601-AFE4-160213E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F96BF7-5558-7812-2CA7-D393FBC0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25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C0B5E-DBD4-4525-8166-AF0AE619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E0B64-D35C-C960-1A1E-DB7BC0D67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C97A17-C494-B00F-5FCC-41903DEBF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2C3F10-1349-2EE6-64EF-C0AB9DAD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986288-012E-F2C2-DF90-871CC22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72D8AA-DA68-4DDD-0FB1-0424310C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1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29BDDB-E761-6785-FCC9-CEE0D479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ABD290-BB59-7980-17FB-BD0EFC49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5A0512-D94E-47DB-378D-EB268C818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6CFEBE-7956-3062-4AA9-5961E4DEC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34A6E0B-58C8-1937-4079-20A038DF4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CA915DA-5288-4512-6ACF-A71F1DC6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FA062C6-421F-C6D3-8480-7B4D56D8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CE7094-93D7-5376-B125-02479EFC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2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77B070-BE46-D4F3-F4E2-22CC36EC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E8C8B68-81A0-43F3-9377-F14FB12D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1705ED0-3D1D-B198-3409-1E4D36A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241BDF-7CBE-D63C-F351-7D1CB675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75E34E-474C-21A2-FA6C-ABCFEB35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CB1C87-FA88-F954-0C92-C0199F3B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7322E3-83E8-8DAB-56C8-FB21CFBB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81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57D57A-872F-3D38-F78A-E0137D39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45D21C-1DDC-AA68-F978-1C8AB1BB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85E008-42C2-9D32-AAE3-D07512419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688F88-B39D-2B19-D0DA-1D700C2F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AE971D-7907-7C07-800A-FFF10CC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56A40E-AB86-EF90-8639-4BCA960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70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058E1A-7F31-773A-ECAE-50F1E5A5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8F4B70-B09E-B70D-EDEC-0759B44E9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4FFB0A-1A1C-905F-ECEA-8FE1862D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3FE11A-5428-6448-B83D-EF896D4D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1F53EC-E6C4-EB50-214B-B5D63E5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D2B46E-CD4E-48EA-AF48-14C29DD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37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5BEE4E-8775-66DC-36E0-3829EA11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FA85-D2F3-57E7-9E93-523E92FAF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ACD126-87EF-7C99-9833-CBC896B91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5BFE-5A8E-4B60-9018-F7CB1549A578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435243-0462-34A1-A944-AD14E4BC2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B514A7-2C6C-72F1-08D5-E67C075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DE02-415E-46ED-97DF-31D6838D7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8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i.uolamo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84EECE-24B6-1D61-D51F-E73828A4F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565E15-B205-A3F6-5663-FBA18A678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239533C-2689-20FB-5E73-4EA030416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954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93C89F0-7C39-259E-CA6A-BA7A7D2D05CE}"/>
              </a:ext>
            </a:extLst>
          </p:cNvPr>
          <p:cNvSpPr txBox="1"/>
          <p:nvPr/>
        </p:nvSpPr>
        <p:spPr>
          <a:xfrm>
            <a:off x="14046" y="30982"/>
            <a:ext cx="7943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Toijalan Vauhti tarjoaa kesätyöpaikkoja nuorille urheilijoille</a:t>
            </a:r>
            <a:br>
              <a:rPr lang="fi-FI" sz="2400" b="1" dirty="0"/>
            </a:br>
            <a:r>
              <a:rPr lang="fi-FI" sz="2400" b="1" dirty="0"/>
              <a:t>     1) 13-20v ohjaajia kesäkuun leijonaleireille</a:t>
            </a:r>
            <a:br>
              <a:rPr lang="fi-FI" sz="2400" b="1" dirty="0"/>
            </a:br>
            <a:r>
              <a:rPr lang="fi-FI" sz="2400" b="1" dirty="0"/>
              <a:t>     2) 15-20v ohjaajia yleisurheiluharjoitusten ohjaukseen</a:t>
            </a:r>
            <a:endParaRPr lang="fi-FI" sz="2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2E6FC0A-9334-6BDA-372E-D61560857737}"/>
              </a:ext>
            </a:extLst>
          </p:cNvPr>
          <p:cNvSpPr txBox="1"/>
          <p:nvPr/>
        </p:nvSpPr>
        <p:spPr>
          <a:xfrm>
            <a:off x="7058640" y="1061270"/>
            <a:ext cx="5119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Leijonaleirit (yleisurheilu ja pesäpallo)</a:t>
            </a:r>
            <a:br>
              <a:rPr lang="fi-FI" b="1" dirty="0"/>
            </a:br>
            <a:r>
              <a:rPr lang="fi-FI" b="1" dirty="0"/>
              <a:t>     o Yleisurheilu kesäkuussa ma, ke ja pe klo 10-14</a:t>
            </a:r>
            <a:br>
              <a:rPr lang="fi-FI" b="1" dirty="0"/>
            </a:br>
            <a:r>
              <a:rPr lang="fi-FI" b="1" dirty="0"/>
              <a:t>     o Pesäpallo ti ja to klo 11-13</a:t>
            </a:r>
            <a:br>
              <a:rPr lang="fi-FI" b="1" dirty="0"/>
            </a:br>
            <a:r>
              <a:rPr lang="fi-FI" b="1" dirty="0"/>
              <a:t>Harjoitusten ohjaus ti ja to klo 18:00-19:30</a:t>
            </a:r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B22B30B-A62D-62F6-EFAC-9B7060ECF827}"/>
              </a:ext>
            </a:extLst>
          </p:cNvPr>
          <p:cNvSpPr txBox="1"/>
          <p:nvPr/>
        </p:nvSpPr>
        <p:spPr>
          <a:xfrm>
            <a:off x="2998837" y="4814802"/>
            <a:ext cx="9615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>
                <a:solidFill>
                  <a:schemeClr val="bg1"/>
                </a:solidFill>
              </a:rPr>
              <a:t>Vaatimukset: Yleisurheilutausta ja mielellään yleisurheilun ohjaajakoulutus</a:t>
            </a:r>
            <a:br>
              <a:rPr lang="fi-FI" sz="1800" b="1" dirty="0">
                <a:solidFill>
                  <a:schemeClr val="bg1"/>
                </a:solidFill>
              </a:rPr>
            </a:br>
            <a:r>
              <a:rPr lang="fi-FI" sz="1800" b="1" dirty="0">
                <a:solidFill>
                  <a:schemeClr val="bg1"/>
                </a:solidFill>
              </a:rPr>
              <a:t>Ota yhteyttä 31.3. mennessä: Kari Uolamo, </a:t>
            </a:r>
            <a:r>
              <a:rPr lang="fi-FI" sz="1800" b="1" dirty="0" err="1">
                <a:solidFill>
                  <a:schemeClr val="bg1"/>
                </a:solidFill>
              </a:rPr>
              <a:t>email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kari.uolamo@gmail.com</a:t>
            </a:r>
            <a:r>
              <a:rPr lang="fi-FI" sz="1800" b="1" dirty="0">
                <a:solidFill>
                  <a:schemeClr val="bg1"/>
                </a:solidFill>
              </a:rPr>
              <a:t>, </a:t>
            </a:r>
            <a:r>
              <a:rPr lang="fi-FI" sz="1800" b="1" dirty="0" err="1">
                <a:solidFill>
                  <a:schemeClr val="bg1"/>
                </a:solidFill>
              </a:rPr>
              <a:t>mob</a:t>
            </a:r>
            <a:r>
              <a:rPr lang="fi-FI" sz="1800" b="1" dirty="0">
                <a:solidFill>
                  <a:schemeClr val="bg1"/>
                </a:solidFill>
              </a:rPr>
              <a:t>. 040 527 7360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Kari Uolamo</dc:creator>
  <cp:lastModifiedBy>Kari Uolamo</cp:lastModifiedBy>
  <cp:revision>1</cp:revision>
  <dcterms:created xsi:type="dcterms:W3CDTF">2024-03-04T11:34:18Z</dcterms:created>
  <dcterms:modified xsi:type="dcterms:W3CDTF">2024-03-04T11:35:43Z</dcterms:modified>
</cp:coreProperties>
</file>