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5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69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89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592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437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01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35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043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047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858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967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3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D00C-AAA9-4035-A604-1A7F8CA4D68F}" type="datetimeFigureOut">
              <a:rPr lang="fi-FI" smtClean="0"/>
              <a:t>20.9.2015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E40C-9E5B-402A-88A9-CF0B9AB625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900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  <a:lumOff val="10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327760" y="1115616"/>
            <a:ext cx="626469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Toijalan </a:t>
            </a:r>
            <a:r>
              <a:rPr lang="fi-F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Vauhti kutsuu kaikki yleisurheilukisoissa, -harjoituksissa, hölkissä, kioskissa ja muussa toiminnassa 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mukana </a:t>
            </a:r>
            <a:r>
              <a:rPr lang="fi-F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olleet (vaikka vain yhdenkin kerran 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mukaan </a:t>
            </a:r>
            <a:r>
              <a:rPr lang="fi-F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päässeet!) talkoolaiset perheineen 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leppoisaan 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illanviettoon Halkosuon metsästysseuran majalle lauantaina 10.10. klo 15.30 alkaen.</a:t>
            </a:r>
            <a:endParaRPr lang="fi-F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Ohjelmassa perinteisiä lajeja: matojen metsästystä, syöntiä (ei kuitenkaan matojen…),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herkuttelua,</a:t>
            </a:r>
            <a:r>
              <a:rPr lang="fi-F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jutustelua, kevyttä kisailua ja makkaranpaistoa. Ilta </a:t>
            </a:r>
            <a:r>
              <a:rPr lang="fi-F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päättyy noin klo 21.00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fi-F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Ottakaa </a:t>
            </a:r>
            <a:r>
              <a:rPr lang="fi-F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mukaan nälkäiset vatsat, säänmukainen vaatetus ja kiireetön mieli  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 lähtekää 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nauttimaan syksyisen metsästysmajan tunnelmasta.</a:t>
            </a:r>
          </a:p>
          <a:p>
            <a:endParaRPr lang="fi-F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Ilmoittautuminen ruokailujärjestelyjen vuoksi viimeistään sunnuntaihin 4.10. mennessä: </a:t>
            </a:r>
            <a:r>
              <a:rPr lang="fi-FI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kirsi@kirsilla.com</a:t>
            </a:r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tai 0500234722/ Kirsi. Kerro ilmoittautuessasi aikuisten/ lasten määrä.</a:t>
            </a:r>
          </a:p>
          <a:p>
            <a:endParaRPr lang="fi-F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Terveisin: </a:t>
            </a:r>
          </a:p>
          <a:p>
            <a:r>
              <a:rPr lang="fi-F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Heidi </a:t>
            </a:r>
            <a:r>
              <a:rPr lang="fi-FI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Hiden-Knuutila</a:t>
            </a:r>
            <a:r>
              <a:rPr lang="fi-F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puheenjohtaja/ Toijalan Vauhti</a:t>
            </a:r>
          </a:p>
          <a:p>
            <a:r>
              <a:rPr lang="fi-FI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Kirsi ja Tupu</a:t>
            </a:r>
          </a:p>
          <a:p>
            <a:endParaRPr lang="fi-F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i-FI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i-FI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Ajo-ohje </a:t>
            </a:r>
            <a:r>
              <a:rPr lang="fi-F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majalle: Toijalasta </a:t>
            </a:r>
            <a:r>
              <a:rPr lang="fi-FI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Kurisjärventietä</a:t>
            </a:r>
            <a:r>
              <a:rPr lang="fi-F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fi-FI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Riisikkalantietä</a:t>
            </a:r>
            <a:r>
              <a:rPr lang="fi-F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Urjalan suuntaan (tie 2847) n. 7 km. Käänny </a:t>
            </a:r>
            <a:r>
              <a:rPr lang="fi-FI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Riisikkalantieltä</a:t>
            </a:r>
            <a:r>
              <a:rPr lang="fi-F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oikealle Alhontielle (tienviitta </a:t>
            </a:r>
            <a:r>
              <a:rPr lang="fi-FI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HMS-maja</a:t>
            </a:r>
            <a:r>
              <a:rPr lang="fi-F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Toijalan Vauhti- kyltti), tästä majalle n. 2,3 km.  </a:t>
            </a:r>
          </a:p>
        </p:txBody>
      </p:sp>
      <p:sp>
        <p:nvSpPr>
          <p:cNvPr id="8" name="Suorakulmio 7"/>
          <p:cNvSpPr/>
          <p:nvPr/>
        </p:nvSpPr>
        <p:spPr>
          <a:xfrm>
            <a:off x="1214844" y="6588224"/>
            <a:ext cx="4183389" cy="1107996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Tervetuloa!</a:t>
            </a:r>
            <a:endParaRPr lang="fi-FI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2095765" y="115868"/>
            <a:ext cx="2177712" cy="1107996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i-FI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Kutsu</a:t>
            </a:r>
            <a:endParaRPr lang="fi-FI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003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159</Words>
  <Application>Microsoft Office PowerPoint</Application>
  <PresentationFormat>Näytössä katseltava diaesitys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 Huilla</dc:creator>
  <cp:lastModifiedBy>Kirsi Huilla</cp:lastModifiedBy>
  <cp:revision>7</cp:revision>
  <dcterms:created xsi:type="dcterms:W3CDTF">2015-09-20T19:24:54Z</dcterms:created>
  <dcterms:modified xsi:type="dcterms:W3CDTF">2015-09-20T20:20:49Z</dcterms:modified>
</cp:coreProperties>
</file>