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78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7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04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0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25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85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84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17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94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59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77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67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3FB9-D1BF-433D-8064-F70D8E440065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DDCC-625D-47E9-B425-D404F57BF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8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yöristetty suorakulmio 9"/>
          <p:cNvSpPr/>
          <p:nvPr/>
        </p:nvSpPr>
        <p:spPr>
          <a:xfrm>
            <a:off x="116632" y="88490"/>
            <a:ext cx="6624736" cy="899621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 w="1651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620688" y="1698068"/>
            <a:ext cx="585044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/>
              <a:t>Toijalan Vauhti kutsuu kaikki yleisurheilukisoissa, -harjoituksissa, hölkissä, kioskissa ja muussa toiminnassa apuna olleet (vaikka vain yhdenkin kerran mukaan päässeet!) talkoolaiset perheineen  illanviettoon </a:t>
            </a:r>
            <a:r>
              <a:rPr lang="fi-FI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Kumpulan leirikeskukseen Viialaan</a:t>
            </a:r>
          </a:p>
          <a:p>
            <a:r>
              <a:rPr lang="fi-FI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i-FI" sz="1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fi-FI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lauantaina 21.10. klo 16:00 alkaen.</a:t>
            </a:r>
          </a:p>
          <a:p>
            <a:endParaRPr lang="fi-FI" sz="1600" dirty="0"/>
          </a:p>
          <a:p>
            <a:r>
              <a:rPr lang="fi-FI" sz="1600" dirty="0" smtClean="0"/>
              <a:t>Ohjelmassa </a:t>
            </a:r>
            <a:r>
              <a:rPr lang="fi-FI" sz="1600" dirty="0" smtClean="0"/>
              <a:t>’matometsää’, </a:t>
            </a:r>
            <a:r>
              <a:rPr lang="fi-FI" sz="1600" dirty="0" smtClean="0"/>
              <a:t>ruokailua, jutustelua menneestä ja </a:t>
            </a:r>
            <a:r>
              <a:rPr lang="fi-FI" sz="1600" dirty="0" smtClean="0"/>
              <a:t>tulevastakin - </a:t>
            </a:r>
            <a:r>
              <a:rPr lang="fi-FI" sz="1600" dirty="0" smtClean="0"/>
              <a:t>kehittämisideat </a:t>
            </a:r>
            <a:r>
              <a:rPr lang="fi-FI" sz="1600" dirty="0"/>
              <a:t>ovat </a:t>
            </a:r>
            <a:r>
              <a:rPr lang="fi-FI" sz="1600" dirty="0" smtClean="0"/>
              <a:t>tervetulleita - </a:t>
            </a:r>
            <a:r>
              <a:rPr lang="fi-FI" sz="1600" dirty="0" smtClean="0"/>
              <a:t>kahvittelua </a:t>
            </a:r>
            <a:r>
              <a:rPr lang="fi-FI" sz="1600" dirty="0"/>
              <a:t>herkkujen </a:t>
            </a:r>
            <a:r>
              <a:rPr lang="fi-FI" sz="1600" dirty="0" smtClean="0"/>
              <a:t>kera ja ulkopuuhastelua.  Lopuksi paistetaan vielä </a:t>
            </a:r>
            <a:r>
              <a:rPr lang="fi-FI" sz="1600" dirty="0" smtClean="0"/>
              <a:t>lättyjä </a:t>
            </a:r>
            <a:r>
              <a:rPr lang="fi-FI" sz="1600" smtClean="0"/>
              <a:t>leirikeskuksen pihapiirissä! </a:t>
            </a:r>
            <a:r>
              <a:rPr lang="fi-FI" sz="1600" dirty="0" smtClean="0"/>
              <a:t>Illanvietto päättyy </a:t>
            </a:r>
            <a:r>
              <a:rPr lang="fi-FI" sz="1600" dirty="0" smtClean="0"/>
              <a:t>yhdeksän </a:t>
            </a:r>
            <a:r>
              <a:rPr lang="fi-FI" sz="1600" dirty="0" smtClean="0"/>
              <a:t>maissa.</a:t>
            </a:r>
          </a:p>
          <a:p>
            <a:endParaRPr lang="fi-FI" sz="1600" dirty="0"/>
          </a:p>
          <a:p>
            <a:r>
              <a:rPr lang="fi-FI" sz="2400" dirty="0" smtClean="0"/>
              <a:t>         Tervetuloa </a:t>
            </a:r>
            <a:r>
              <a:rPr lang="fi-FI" sz="2400" dirty="0"/>
              <a:t>koko perheen </a:t>
            </a:r>
            <a:r>
              <a:rPr lang="fi-FI" sz="2400" dirty="0" smtClean="0"/>
              <a:t>voimin! </a:t>
            </a:r>
          </a:p>
          <a:p>
            <a:r>
              <a:rPr lang="fi-FI" sz="1600" dirty="0" smtClean="0"/>
              <a:t>Ottakaa </a:t>
            </a:r>
            <a:r>
              <a:rPr lang="fi-FI" sz="1600" dirty="0"/>
              <a:t>mukaan nälkäiset vatsat, säänmukainen vaatetus ja kiireetön </a:t>
            </a:r>
            <a:r>
              <a:rPr lang="fi-FI" sz="1600" dirty="0" smtClean="0"/>
              <a:t>mieli. Taskulampustakin on hyötyä pimenevässä illassa </a:t>
            </a:r>
            <a:r>
              <a:rPr lang="fi-FI" sz="1600" dirty="0" smtClean="0">
                <a:sym typeface="Wingdings" panose="05000000000000000000" pitchFamily="2" charset="2"/>
              </a:rPr>
              <a:t>.</a:t>
            </a:r>
            <a:endParaRPr lang="fi-FI" sz="1600" dirty="0" smtClean="0"/>
          </a:p>
          <a:p>
            <a:endParaRPr lang="fi-FI" sz="1600" dirty="0"/>
          </a:p>
          <a:p>
            <a:r>
              <a:rPr lang="fi-FI" sz="1600" b="1" dirty="0" smtClean="0"/>
              <a:t>Ilmoittautuminen: </a:t>
            </a:r>
            <a:r>
              <a:rPr lang="fi-FI" sz="1600" dirty="0" smtClean="0"/>
              <a:t>ruokailujärjestelyjen vuoksi </a:t>
            </a:r>
            <a:r>
              <a:rPr lang="fi-FI" sz="1600" b="1" dirty="0"/>
              <a:t>viimeistään </a:t>
            </a:r>
            <a:r>
              <a:rPr lang="fi-FI" sz="1600" b="1" dirty="0" smtClean="0"/>
              <a:t>torstaina  12.10.  </a:t>
            </a:r>
            <a:r>
              <a:rPr lang="fi-FI" sz="1600" dirty="0" err="1"/>
              <a:t>kirsi@kirsilla.com</a:t>
            </a:r>
            <a:r>
              <a:rPr lang="fi-FI" sz="1600" dirty="0"/>
              <a:t> tai 0500234722/ Kirsi . Kerro ilmoittautuessasi aikuisten / lasten määrä</a:t>
            </a:r>
            <a:r>
              <a:rPr lang="fi-FI" sz="1600" dirty="0" smtClean="0"/>
              <a:t>.</a:t>
            </a:r>
          </a:p>
          <a:p>
            <a:endParaRPr lang="fi-FI" sz="1600" dirty="0"/>
          </a:p>
          <a:p>
            <a:r>
              <a:rPr lang="fi-FI" sz="1600" dirty="0"/>
              <a:t>Terveisin: </a:t>
            </a:r>
          </a:p>
          <a:p>
            <a:r>
              <a:rPr lang="fi-FI" sz="1600" dirty="0"/>
              <a:t>Heidi </a:t>
            </a:r>
            <a:r>
              <a:rPr lang="fi-FI" sz="1600" dirty="0" err="1"/>
              <a:t>Hiden-Knuutila</a:t>
            </a:r>
            <a:r>
              <a:rPr lang="fi-FI" sz="1600" dirty="0"/>
              <a:t>, </a:t>
            </a:r>
            <a:r>
              <a:rPr lang="fi-FI" sz="1600" dirty="0" smtClean="0"/>
              <a:t>puheenjohtaja</a:t>
            </a:r>
          </a:p>
          <a:p>
            <a:r>
              <a:rPr lang="fi-FI" sz="1600" dirty="0" smtClean="0"/>
              <a:t>Kirsi </a:t>
            </a:r>
            <a:r>
              <a:rPr lang="fi-FI" sz="1600" dirty="0" err="1"/>
              <a:t>Huilla</a:t>
            </a:r>
            <a:r>
              <a:rPr lang="fi-FI" sz="1600" dirty="0"/>
              <a:t> ja Tupu </a:t>
            </a:r>
            <a:r>
              <a:rPr lang="fi-FI" sz="1600" dirty="0" smtClean="0"/>
              <a:t>Moisio</a:t>
            </a:r>
          </a:p>
          <a:p>
            <a:endParaRPr lang="fi-FI" sz="1600" dirty="0"/>
          </a:p>
          <a:p>
            <a:r>
              <a:rPr lang="fi-FI" sz="1400" dirty="0" smtClean="0"/>
              <a:t>Ajo-ohje (Kumpulantie 19, Toijalasta  n. 13 km):  </a:t>
            </a:r>
          </a:p>
          <a:p>
            <a:r>
              <a:rPr lang="fi-FI" sz="1400" dirty="0" smtClean="0"/>
              <a:t>Aja Hämeentietä Viialaan, jatka 9-tien yli Koskenkyläntietä, käänny oikealle </a:t>
            </a:r>
            <a:r>
              <a:rPr lang="fi-FI" sz="1400" dirty="0" err="1" smtClean="0"/>
              <a:t>Pikkutanhuantielle</a:t>
            </a:r>
            <a:r>
              <a:rPr lang="fi-FI" sz="1400" dirty="0" smtClean="0"/>
              <a:t>, käänny vasemmalle  Kumpulantielle.</a:t>
            </a:r>
          </a:p>
          <a:p>
            <a:endParaRPr lang="fi-FI" sz="1600" dirty="0"/>
          </a:p>
        </p:txBody>
      </p:sp>
      <p:sp>
        <p:nvSpPr>
          <p:cNvPr id="5" name="Suorakulmio 4"/>
          <p:cNvSpPr/>
          <p:nvPr/>
        </p:nvSpPr>
        <p:spPr>
          <a:xfrm>
            <a:off x="1067770" y="251520"/>
            <a:ext cx="4470840" cy="1446550"/>
          </a:xfrm>
          <a:prstGeom prst="rect">
            <a:avLst/>
          </a:prstGeom>
          <a:noFill/>
          <a:effectLst>
            <a:glow rad="1358900">
              <a:schemeClr val="accent1">
                <a:alpha val="65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KUTSU</a:t>
            </a:r>
          </a:p>
          <a:p>
            <a:pPr algn="ctr"/>
            <a:r>
              <a:rPr lang="fi-FI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ILLANVIETTOON</a:t>
            </a:r>
            <a:endParaRPr lang="fi-FI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5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Office-teema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Kirsin uusi</dc:creator>
  <cp:lastModifiedBy>Tuulikki Moisio, UPM</cp:lastModifiedBy>
  <cp:revision>9</cp:revision>
  <cp:lastPrinted>2017-10-06T19:20:47Z</cp:lastPrinted>
  <dcterms:created xsi:type="dcterms:W3CDTF">2017-10-06T16:26:58Z</dcterms:created>
  <dcterms:modified xsi:type="dcterms:W3CDTF">2017-10-18T08:31:52Z</dcterms:modified>
</cp:coreProperties>
</file>